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8680A-C2AF-4702-94CA-9B1E542FF2DF}" type="datetimeFigureOut">
              <a:rPr lang="es-ES" smtClean="0"/>
              <a:pPr/>
              <a:t>30/12/2016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35F2-F514-4A74-84B9-B5BC1604D02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696592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8680A-C2AF-4702-94CA-9B1E542FF2DF}" type="datetimeFigureOut">
              <a:rPr lang="es-ES" smtClean="0"/>
              <a:pPr/>
              <a:t>30/12/2016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635F2-F514-4A74-84B9-B5BC1604D02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641955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2060848"/>
            <a:ext cx="7740860" cy="4392488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s-ES" sz="4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ES" sz="4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ES" sz="4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ES" sz="4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ES" sz="4000" dirty="0" smtClean="0">
                <a:solidFill>
                  <a:srgbClr val="002060"/>
                </a:solidFill>
              </a:rPr>
              <a:t> </a:t>
            </a:r>
            <a:r>
              <a:rPr lang="es-E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s-E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s-ES" sz="5300" dirty="0" smtClean="0">
                <a:solidFill>
                  <a:srgbClr val="002060"/>
                </a:solidFill>
              </a:rPr>
              <a:t>FUNDACIÓN </a:t>
            </a:r>
            <a:br>
              <a:rPr lang="es-ES" sz="5300" dirty="0" smtClean="0">
                <a:solidFill>
                  <a:srgbClr val="002060"/>
                </a:solidFill>
              </a:rPr>
            </a:br>
            <a:r>
              <a:rPr lang="es-ES" sz="5300" dirty="0" smtClean="0">
                <a:solidFill>
                  <a:srgbClr val="002060"/>
                </a:solidFill>
              </a:rPr>
              <a:t>CENTRO MEDJUGORJE</a:t>
            </a:r>
            <a:r>
              <a:rPr lang="es-ES" sz="5300" b="1" dirty="0" smtClean="0">
                <a:solidFill>
                  <a:srgbClr val="002060"/>
                </a:solidFill>
              </a:rPr>
              <a:t/>
            </a:r>
            <a:br>
              <a:rPr lang="es-ES" sz="5300" b="1" dirty="0" smtClean="0">
                <a:solidFill>
                  <a:srgbClr val="002060"/>
                </a:solidFill>
              </a:rPr>
            </a:br>
            <a:r>
              <a:rPr lang="es-ES" dirty="0" smtClean="0">
                <a:solidFill>
                  <a:srgbClr val="002060"/>
                </a:solidFill>
              </a:rPr>
              <a:t>Paraguay,</a:t>
            </a:r>
            <a:r>
              <a:rPr lang="es-ES" sz="5300" b="1" dirty="0" smtClean="0">
                <a:solidFill>
                  <a:srgbClr val="002060"/>
                </a:solidFill>
              </a:rPr>
              <a:t> </a:t>
            </a:r>
            <a:r>
              <a:rPr lang="es-ES" dirty="0" smtClean="0">
                <a:solidFill>
                  <a:srgbClr val="002060"/>
                </a:solidFill>
              </a:rPr>
              <a:t>27- 31 enero 2016</a:t>
            </a:r>
            <a:br>
              <a:rPr lang="es-ES" dirty="0" smtClean="0">
                <a:solidFill>
                  <a:srgbClr val="002060"/>
                </a:solidFill>
              </a:rPr>
            </a:br>
            <a:r>
              <a:rPr lang="es-ES" dirty="0" smtClean="0">
                <a:solidFill>
                  <a:srgbClr val="002060"/>
                </a:solidFill>
              </a:rPr>
              <a:t/>
            </a:r>
            <a:br>
              <a:rPr lang="es-ES" dirty="0" smtClean="0">
                <a:solidFill>
                  <a:srgbClr val="002060"/>
                </a:solidFill>
              </a:rPr>
            </a:br>
            <a:r>
              <a:rPr lang="es-ES" sz="40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ES" sz="4000" dirty="0">
                <a:solidFill>
                  <a:schemeClr val="accent1">
                    <a:lumMod val="75000"/>
                  </a:schemeClr>
                </a:solidFill>
              </a:rPr>
            </a:br>
            <a:endParaRPr lang="es-E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4 Imagen" descr="G:\CENTRO INFORM. MEDJUGORJE\logo_general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0"/>
            <a:ext cx="4320480" cy="19215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88106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3057</TotalTime>
  <Words>0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    FUNDACIÓN  CENTRO MEDJUGORJE Paraguay, 27- 31 enero 2016  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FCMPARAGUAY2016</dc:title>
  <dc:creator>Inicia</dc:creator>
  <dc:description>_x000d__x000d_ _x000d_FUNDACIÓN _x000d_CENTRO MEDJUGORJE_x000d_Paraguay, 27- 31 enero 2016_x000d__x000d__x000d_</dc:description>
  <cp:lastModifiedBy>Cristina Manso Martínez de Bedoya</cp:lastModifiedBy>
  <cp:revision>284</cp:revision>
  <cp:lastPrinted>2015-01-18T21:14:28Z</cp:lastPrinted>
  <dcterms:created xsi:type="dcterms:W3CDTF">2014-01-16T09:49:10Z</dcterms:created>
  <dcterms:modified xsi:type="dcterms:W3CDTF">2016-12-30T12:34:34Z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FCMPARAGUAY2016</vt:lpwstr>
  </property>
  <property fmtid="{D5CDD505-2E9C-101B-9397-08002B2CF9AE}" pid="3" name="SlideDescription">
    <vt:lpwstr>_x000d__x000d_ _x000d_FUNDACIÓN _x000d_CENTRO MEDJUGORJE_x000d_Paraguay, 27- 31 enero 2016_x000d__x000d__x000d_</vt:lpwstr>
  </property>
</Properties>
</file>